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61" r:id="rId9"/>
    <p:sldId id="262" r:id="rId10"/>
    <p:sldId id="263" r:id="rId11"/>
    <p:sldId id="264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8251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81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04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0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3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541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33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84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2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31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AD8CB-D983-48EC-86D3-9EAF725BBC1E}" type="datetimeFigureOut">
              <a:rPr lang="en-GB" smtClean="0"/>
              <a:t>13/09/2017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EFE65-EAED-44CB-9CA2-9F7D073919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328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38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10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51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88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851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4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25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795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88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80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72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8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79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1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3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69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92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Sacha Childs-Clarke</dc:creator>
  <cp:lastModifiedBy>Sacha Childs-Clarke</cp:lastModifiedBy>
  <cp:revision>5</cp:revision>
  <dcterms:created xsi:type="dcterms:W3CDTF">2017-09-12T10:35:25Z</dcterms:created>
  <dcterms:modified xsi:type="dcterms:W3CDTF">2017-09-13T11:59:24Z</dcterms:modified>
</cp:coreProperties>
</file>