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23"/>
    <p:restoredTop sz="94668"/>
  </p:normalViewPr>
  <p:slideViewPr>
    <p:cSldViewPr snapToGrid="0" snapToObjects="1">
      <p:cViewPr varScale="1">
        <p:scale>
          <a:sx n="300" d="100"/>
          <a:sy n="300" d="100"/>
        </p:scale>
        <p:origin x="160" y="5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9320B-BCF9-EF40-9980-96CA8256CEA0}" type="datetimeFigureOut">
              <a:rPr lang="en-US" smtClean="0"/>
              <a:t>8/9/24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31786-E44F-F549-850A-F6CE9356BF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016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9320B-BCF9-EF40-9980-96CA8256CEA0}" type="datetimeFigureOut">
              <a:rPr lang="en-US" smtClean="0"/>
              <a:t>8/9/24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31786-E44F-F549-850A-F6CE9356BF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092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9320B-BCF9-EF40-9980-96CA8256CEA0}" type="datetimeFigureOut">
              <a:rPr lang="en-US" smtClean="0"/>
              <a:t>8/9/24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31786-E44F-F549-850A-F6CE9356BF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068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9320B-BCF9-EF40-9980-96CA8256CEA0}" type="datetimeFigureOut">
              <a:rPr lang="en-US" smtClean="0"/>
              <a:t>8/9/24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31786-E44F-F549-850A-F6CE9356BF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757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9320B-BCF9-EF40-9980-96CA8256CEA0}" type="datetimeFigureOut">
              <a:rPr lang="en-US" smtClean="0"/>
              <a:t>8/9/24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31786-E44F-F549-850A-F6CE9356BF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095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9320B-BCF9-EF40-9980-96CA8256CEA0}" type="datetimeFigureOut">
              <a:rPr lang="en-US" smtClean="0"/>
              <a:t>8/9/24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31786-E44F-F549-850A-F6CE9356BF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053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9320B-BCF9-EF40-9980-96CA8256CEA0}" type="datetimeFigureOut">
              <a:rPr lang="en-US" smtClean="0"/>
              <a:t>8/9/24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31786-E44F-F549-850A-F6CE9356BF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702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9320B-BCF9-EF40-9980-96CA8256CEA0}" type="datetimeFigureOut">
              <a:rPr lang="en-US" smtClean="0"/>
              <a:t>8/9/24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31786-E44F-F549-850A-F6CE9356BF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871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9320B-BCF9-EF40-9980-96CA8256CEA0}" type="datetimeFigureOut">
              <a:rPr lang="en-US" smtClean="0"/>
              <a:t>8/9/24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31786-E44F-F549-850A-F6CE9356BF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385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9320B-BCF9-EF40-9980-96CA8256CEA0}" type="datetimeFigureOut">
              <a:rPr lang="en-US" smtClean="0"/>
              <a:t>8/9/24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31786-E44F-F549-850A-F6CE9356BF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017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9320B-BCF9-EF40-9980-96CA8256CEA0}" type="datetimeFigureOut">
              <a:rPr lang="en-US" smtClean="0"/>
              <a:t>8/9/24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31786-E44F-F549-850A-F6CE9356BF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75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09320B-BCF9-EF40-9980-96CA8256CEA0}" type="datetimeFigureOut">
              <a:rPr lang="en-US" smtClean="0"/>
              <a:t>8/9/24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31786-E44F-F549-850A-F6CE9356BF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476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8E8482C-488C-8048-BD8A-F9753DE5CA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7170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703C160-40AB-E34B-8C77-62A8894752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922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B0771A5-F224-BB43-8594-710C8AFA88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1248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0DAFFC-4D63-FC42-8244-E310EFCD2F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656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C87AA2D-AF41-6E48-87A8-46A026D82A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046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C0754FE-456E-0644-AB00-386DB5DF69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742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AC1344F-8318-154A-8E8C-23CCA8CBF7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3411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FE7F3F4-452D-814C-AB05-FADB861CF7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2807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637C8A9-6B54-394B-AA3A-F6B925362D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0322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E3AA412-C3CC-314A-B414-9613911098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873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CB2F12F-1BF8-3C4F-B433-0BECE7AA74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705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BD0486D-987B-BA4D-BD87-F4B1C41B38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1324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0</Words>
  <Application>Microsoft Macintosh PowerPoint</Application>
  <PresentationFormat>On-screen Show (16:9)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Barnabas Aid Christian Persecution Hotspots</dc:title>
  <dc:subject/>
  <dc:creator>Barnabas Aid</dc:creator>
  <cp:keywords/>
  <dc:description/>
  <cp:lastModifiedBy>Harry Henderson</cp:lastModifiedBy>
  <cp:revision>1</cp:revision>
  <dcterms:created xsi:type="dcterms:W3CDTF">2024-08-09T09:26:05Z</dcterms:created>
  <dcterms:modified xsi:type="dcterms:W3CDTF">2024-08-09T09:35:23Z</dcterms:modified>
  <cp:category/>
</cp:coreProperties>
</file>